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81000" y="914400"/>
          <a:ext cx="8458212" cy="4969195"/>
        </p:xfrm>
        <a:graphic>
          <a:graphicData uri="http://schemas.openxmlformats.org/drawingml/2006/table">
            <a:tbl>
              <a:tblPr/>
              <a:tblGrid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  <a:gridCol w="604158"/>
              </a:tblGrid>
              <a:tr h="709885"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9885"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9885"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9885"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9885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09885"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9885"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1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8874" marR="8874" marT="8874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8874" marR="8874" marT="88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429000" y="914400"/>
          <a:ext cx="2362200" cy="685800"/>
        </p:xfrm>
        <a:graphic>
          <a:graphicData uri="http://schemas.openxmlformats.org/drawingml/2006/table">
            <a:tbl>
              <a:tblPr/>
              <a:tblGrid>
                <a:gridCol w="590550"/>
                <a:gridCol w="590550"/>
                <a:gridCol w="590550"/>
                <a:gridCol w="590550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00200" y="2362200"/>
          <a:ext cx="5410197" cy="685800"/>
        </p:xfrm>
        <a:graphic>
          <a:graphicData uri="http://schemas.openxmlformats.org/drawingml/2006/table">
            <a:tbl>
              <a:tblPr/>
              <a:tblGrid>
                <a:gridCol w="601133"/>
                <a:gridCol w="601133"/>
                <a:gridCol w="601133"/>
                <a:gridCol w="601133"/>
                <a:gridCol w="601133"/>
                <a:gridCol w="601133"/>
                <a:gridCol w="601133"/>
                <a:gridCol w="601133"/>
                <a:gridCol w="601133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038600" y="3048000"/>
          <a:ext cx="4800600" cy="685800"/>
        </p:xfrm>
        <a:graphic>
          <a:graphicData uri="http://schemas.openxmlformats.org/drawingml/2006/table">
            <a:tbl>
              <a:tblPr/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P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81000" y="3810000"/>
          <a:ext cx="4800600" cy="685800"/>
        </p:xfrm>
        <a:graphic>
          <a:graphicData uri="http://schemas.openxmlformats.org/drawingml/2006/table">
            <a:tbl>
              <a:tblPr/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V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600200" y="4495800"/>
          <a:ext cx="4800600" cy="685800"/>
        </p:xfrm>
        <a:graphic>
          <a:graphicData uri="http://schemas.openxmlformats.org/drawingml/2006/table">
            <a:tbl>
              <a:tblPr/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M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038600" y="5181600"/>
          <a:ext cx="4800600" cy="685800"/>
        </p:xfrm>
        <a:graphic>
          <a:graphicData uri="http://schemas.openxmlformats.org/drawingml/2006/table">
            <a:tbl>
              <a:tblPr/>
              <a:tblGrid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  <a:gridCol w="600075"/>
              </a:tblGrid>
              <a:tr h="6858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I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4038600" y="1600200"/>
          <a:ext cx="609600" cy="762000"/>
        </p:xfrm>
        <a:graphic>
          <a:graphicData uri="http://schemas.openxmlformats.org/drawingml/2006/table">
            <a:tbl>
              <a:tblPr/>
              <a:tblGrid>
                <a:gridCol w="609600"/>
              </a:tblGrid>
              <a:tr h="762000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I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2590800" y="1066800"/>
            <a:ext cx="457200" cy="4572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latin typeface="+mj-lt"/>
              </a:rPr>
              <a:t>1</a:t>
            </a:r>
            <a:endParaRPr lang="vi-VN" sz="2400" b="1" dirty="0">
              <a:latin typeface="+mj-lt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38200" y="2514600"/>
            <a:ext cx="457200" cy="4572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latin typeface="+mj-lt"/>
              </a:rPr>
              <a:t>2</a:t>
            </a:r>
            <a:endParaRPr lang="vi-VN" sz="2400" b="1" dirty="0">
              <a:latin typeface="+mj-lt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0400" y="3124200"/>
            <a:ext cx="457200" cy="4572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latin typeface="+mj-lt"/>
              </a:rPr>
              <a:t>3</a:t>
            </a:r>
            <a:endParaRPr lang="vi-VN" sz="2400" b="1" dirty="0">
              <a:latin typeface="+mj-lt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410200" y="3886200"/>
            <a:ext cx="457200" cy="4572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latin typeface="+mj-lt"/>
              </a:rPr>
              <a:t>4</a:t>
            </a:r>
            <a:endParaRPr lang="vi-VN" sz="2400" b="1" dirty="0">
              <a:latin typeface="+mj-l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81800" y="4572000"/>
            <a:ext cx="457200" cy="4572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latin typeface="+mj-lt"/>
              </a:rPr>
              <a:t>5</a:t>
            </a:r>
            <a:endParaRPr lang="vi-VN" sz="2400" b="1" dirty="0">
              <a:latin typeface="+mj-lt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352800" y="5334000"/>
            <a:ext cx="457200" cy="457200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latin typeface="+mj-lt"/>
              </a:rPr>
              <a:t>6</a:t>
            </a:r>
            <a:endParaRPr lang="vi-VN" sz="2400" b="1" dirty="0">
              <a:latin typeface="+mj-lt"/>
            </a:endParaRPr>
          </a:p>
        </p:txBody>
      </p:sp>
      <p:sp>
        <p:nvSpPr>
          <p:cNvPr id="22" name="Sun 21"/>
          <p:cNvSpPr/>
          <p:nvPr/>
        </p:nvSpPr>
        <p:spPr>
          <a:xfrm>
            <a:off x="3048000" y="12954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Sun 22"/>
          <p:cNvSpPr/>
          <p:nvPr/>
        </p:nvSpPr>
        <p:spPr>
          <a:xfrm>
            <a:off x="1143000" y="28956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Sun 23"/>
          <p:cNvSpPr/>
          <p:nvPr/>
        </p:nvSpPr>
        <p:spPr>
          <a:xfrm>
            <a:off x="3581400" y="34290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Sun 24"/>
          <p:cNvSpPr/>
          <p:nvPr/>
        </p:nvSpPr>
        <p:spPr>
          <a:xfrm>
            <a:off x="5791200" y="41910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6" name="Sun 25"/>
          <p:cNvSpPr/>
          <p:nvPr/>
        </p:nvSpPr>
        <p:spPr>
          <a:xfrm>
            <a:off x="7162800" y="48768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un 26"/>
          <p:cNvSpPr/>
          <p:nvPr/>
        </p:nvSpPr>
        <p:spPr>
          <a:xfrm>
            <a:off x="3657600" y="57150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8" name="Sun 27"/>
          <p:cNvSpPr/>
          <p:nvPr/>
        </p:nvSpPr>
        <p:spPr>
          <a:xfrm>
            <a:off x="4800600" y="1828800"/>
            <a:ext cx="304800" cy="3048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29" name="Picture 2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0" y="228600"/>
            <a:ext cx="1981200" cy="1981200"/>
          </a:xfrm>
          <a:prstGeom prst="rect">
            <a:avLst/>
          </a:prstGeom>
          <a:noFill/>
        </p:spPr>
      </p:pic>
      <p:pic>
        <p:nvPicPr>
          <p:cNvPr id="30" name="Picture 2" descr="Kết quả hình ảnh cho AIRPORT SIGN, DEPARTU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76200"/>
            <a:ext cx="2209800" cy="2209800"/>
          </a:xfrm>
          <a:prstGeom prst="rect">
            <a:avLst/>
          </a:prstGeom>
          <a:noFill/>
        </p:spPr>
      </p:pic>
      <p:pic>
        <p:nvPicPr>
          <p:cNvPr id="31" name="Picture 4" descr="Kết quả hình ảnh cho AIRPORT SIGN, PASSPO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29400" y="56606"/>
            <a:ext cx="2209800" cy="2229394"/>
          </a:xfrm>
          <a:prstGeom prst="rect">
            <a:avLst/>
          </a:prstGeom>
          <a:noFill/>
        </p:spPr>
      </p:pic>
      <p:pic>
        <p:nvPicPr>
          <p:cNvPr id="32" name="Picture 8" descr="Hình ảnh có liên qua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7000" y="66675"/>
            <a:ext cx="2133600" cy="2143125"/>
          </a:xfrm>
          <a:prstGeom prst="rect">
            <a:avLst/>
          </a:prstGeom>
          <a:noFill/>
        </p:spPr>
      </p:pic>
      <p:pic>
        <p:nvPicPr>
          <p:cNvPr id="33" name="Picture 6" descr="Hình ảnh có liên qua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0800" y="228600"/>
            <a:ext cx="2057400" cy="2057402"/>
          </a:xfrm>
          <a:prstGeom prst="rect">
            <a:avLst/>
          </a:prstGeom>
          <a:noFill/>
        </p:spPr>
      </p:pic>
      <p:pic>
        <p:nvPicPr>
          <p:cNvPr id="34" name="Picture 10" descr="Kết quả hình ảnh cho AIRPORT SIGN, TERMINAL"/>
          <p:cNvPicPr>
            <a:picLocks noChangeAspect="1" noChangeArrowheads="1"/>
          </p:cNvPicPr>
          <p:nvPr/>
        </p:nvPicPr>
        <p:blipFill>
          <a:blip r:embed="rId7"/>
          <a:srcRect l="22128" t="63837" r="64333" b="16996"/>
          <a:stretch>
            <a:fillRect/>
          </a:stretch>
        </p:blipFill>
        <p:spPr bwMode="auto">
          <a:xfrm>
            <a:off x="6324600" y="152400"/>
            <a:ext cx="2057400" cy="2150918"/>
          </a:xfrm>
          <a:prstGeom prst="rect">
            <a:avLst/>
          </a:prstGeom>
          <a:noFill/>
        </p:spPr>
      </p:pic>
      <p:graphicFrame>
        <p:nvGraphicFramePr>
          <p:cNvPr id="35" name="Table 34"/>
          <p:cNvGraphicFramePr>
            <a:graphicFrameLocks noGrp="1"/>
          </p:cNvGraphicFramePr>
          <p:nvPr/>
        </p:nvGraphicFramePr>
        <p:xfrm>
          <a:off x="3962400" y="914400"/>
          <a:ext cx="685800" cy="4952997"/>
        </p:xfrm>
        <a:graphic>
          <a:graphicData uri="http://schemas.openxmlformats.org/drawingml/2006/table">
            <a:tbl>
              <a:tblPr/>
              <a:tblGrid>
                <a:gridCol w="685800"/>
              </a:tblGrid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07571"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6" name="Sun 35"/>
          <p:cNvSpPr/>
          <p:nvPr/>
        </p:nvSpPr>
        <p:spPr>
          <a:xfrm>
            <a:off x="228600" y="5791200"/>
            <a:ext cx="838200" cy="838200"/>
          </a:xfrm>
          <a:prstGeom prst="su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14844" t="22917" r="25781" b="18750"/>
          <a:stretch>
            <a:fillRect/>
          </a:stretch>
        </p:blipFill>
        <p:spPr bwMode="auto">
          <a:xfrm>
            <a:off x="1" y="76200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59</Words>
  <Application>Microsoft Office PowerPoint</Application>
  <PresentationFormat>On-screen Show (4:3)</PresentationFormat>
  <Paragraphs>105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13</cp:revision>
  <dcterms:created xsi:type="dcterms:W3CDTF">2006-08-16T00:00:00Z</dcterms:created>
  <dcterms:modified xsi:type="dcterms:W3CDTF">2017-11-21T16:11:56Z</dcterms:modified>
</cp:coreProperties>
</file>